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62"/>
  </p:notesMasterIdLst>
  <p:sldIdLst>
    <p:sldId id="256" r:id="rId2"/>
    <p:sldId id="310" r:id="rId3"/>
    <p:sldId id="257" r:id="rId4"/>
    <p:sldId id="258" r:id="rId5"/>
    <p:sldId id="299" r:id="rId6"/>
    <p:sldId id="308" r:id="rId7"/>
    <p:sldId id="300" r:id="rId8"/>
    <p:sldId id="309" r:id="rId9"/>
    <p:sldId id="307" r:id="rId10"/>
    <p:sldId id="295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9" r:id="rId21"/>
    <p:sldId id="268" r:id="rId22"/>
    <p:sldId id="270" r:id="rId23"/>
    <p:sldId id="271" r:id="rId24"/>
    <p:sldId id="272" r:id="rId25"/>
    <p:sldId id="273" r:id="rId26"/>
    <p:sldId id="274" r:id="rId27"/>
    <p:sldId id="275" r:id="rId28"/>
    <p:sldId id="305" r:id="rId29"/>
    <p:sldId id="296" r:id="rId30"/>
    <p:sldId id="277" r:id="rId31"/>
    <p:sldId id="276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94" r:id="rId44"/>
    <p:sldId id="311" r:id="rId45"/>
    <p:sldId id="312" r:id="rId46"/>
    <p:sldId id="313" r:id="rId47"/>
    <p:sldId id="314" r:id="rId48"/>
    <p:sldId id="315" r:id="rId49"/>
    <p:sldId id="316" r:id="rId50"/>
    <p:sldId id="317" r:id="rId51"/>
    <p:sldId id="298" r:id="rId52"/>
    <p:sldId id="297" r:id="rId53"/>
    <p:sldId id="290" r:id="rId54"/>
    <p:sldId id="306" r:id="rId55"/>
    <p:sldId id="301" r:id="rId56"/>
    <p:sldId id="304" r:id="rId57"/>
    <p:sldId id="293" r:id="rId58"/>
    <p:sldId id="291" r:id="rId59"/>
    <p:sldId id="292" r:id="rId60"/>
    <p:sldId id="302" r:id="rId6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87" autoAdjust="0"/>
    <p:restoredTop sz="86402" autoAdjust="0"/>
  </p:normalViewPr>
  <p:slideViewPr>
    <p:cSldViewPr>
      <p:cViewPr varScale="1">
        <p:scale>
          <a:sx n="76" d="100"/>
          <a:sy n="76" d="100"/>
        </p:scale>
        <p:origin x="-773" y="-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A647-B3DF-43FC-A842-628928013FD8}" type="datetimeFigureOut">
              <a:rPr lang="en-US" smtClean="0"/>
              <a:t>10/29/2015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B6DEB-E1DB-4816-A84C-540B77488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65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B6DEB-E1DB-4816-A84C-540B77488A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723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10/29/2015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FrRi6uYhHw" TargetMode="External"/><Relationship Id="rId2" Type="http://schemas.openxmlformats.org/officeDocument/2006/relationships/hyperlink" Target="https://github.com/tdzmont/routerrux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semont.com/router_firmware_flashing_exploit_payload_concept" TargetMode="External"/><Relationship Id="rId2" Type="http://schemas.openxmlformats.org/officeDocument/2006/relationships/hyperlink" Target="http://arstechnica.com/security/2013/11/new-linux-worm-targets-routers-cameras-internet-of-things-devic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alware.dontneedcoffee.com/2015/05/an-exploit-kit-dedicated-to-csrf.html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rt.org/" TargetMode="External"/><Relationship Id="rId7" Type="http://schemas.openxmlformats.org/officeDocument/2006/relationships/hyperlink" Target="https://www.incapsula.com/blog/cctv-ddos-botnet-back-yard.html" TargetMode="External"/><Relationship Id="rId2" Type="http://schemas.openxmlformats.org/officeDocument/2006/relationships/hyperlink" Target="https://dd-wrt.com/sit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tasploit.com/" TargetMode="External"/><Relationship Id="rId5" Type="http://schemas.openxmlformats.org/officeDocument/2006/relationships/hyperlink" Target="https://thehackerblog.com/sonar-a-framework-for-scanning-and-exploiting-internal-hosts-with-a-webpage/" TargetMode="External"/><Relationship Id="rId4" Type="http://schemas.openxmlformats.org/officeDocument/2006/relationships/hyperlink" Target="https://commons.wikimedia.org/wiki/File:041111_magic_eye_1g_a.pn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malwaremustdie.org/2015/06/the-elf-chinaz-reloaded.html" TargetMode="External"/><Relationship Id="rId2" Type="http://schemas.openxmlformats.org/officeDocument/2006/relationships/hyperlink" Target="https://www.fireeye.com/blog/threat-research/2015/09/synful_knock_-_aci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log.shadowserver.org/2015/09/21/synful-knock/" TargetMode="External"/><Relationship Id="rId5" Type="http://schemas.openxmlformats.org/officeDocument/2006/relationships/hyperlink" Target="http://www.ibtimes.co.uk/linux-wifatch-routers-hacked-by-white-hat-virus-that-makes-them-more-secure-against-malware-1522214" TargetMode="External"/><Relationship Id="rId4" Type="http://schemas.openxmlformats.org/officeDocument/2006/relationships/hyperlink" Target="http://shadow-file.blogspot.co.uk/2015/10/abandoned-part-13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user:pass@example.com/do.stuf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34200" y="3581400"/>
            <a:ext cx="2133600" cy="1199704"/>
          </a:xfrm>
        </p:spPr>
        <p:txBody>
          <a:bodyPr/>
          <a:lstStyle/>
          <a:p>
            <a:r>
              <a:rPr lang="en-US" dirty="0" smtClean="0"/>
              <a:t>Ben Layer</a:t>
            </a:r>
          </a:p>
          <a:p>
            <a:r>
              <a:rPr lang="en-US" dirty="0" smtClean="0"/>
              <a:t>Oct 2015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1143000"/>
            <a:ext cx="9120989" cy="2209800"/>
          </a:xfrm>
          <a:prstGeom prst="rect">
            <a:avLst/>
          </a:prstGeom>
        </p:spPr>
        <p:txBody>
          <a:bodyPr vert="horz" anchor="b">
            <a:normAutofit fontScale="70000" lnSpcReduction="200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 rtl="0" eaLnBrk="1" latinLnBrk="0" hangingPunct="1">
              <a:spcBef>
                <a:spcPct val="0"/>
              </a:spcBef>
              <a:buNone/>
              <a:defRPr kumimoji="0" sz="48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endParaRPr lang="en-US" dirty="0" smtClean="0"/>
          </a:p>
          <a:p>
            <a:r>
              <a:rPr lang="en-US" dirty="0"/>
              <a:t>Better </a:t>
            </a:r>
            <a:r>
              <a:rPr lang="en-US" dirty="0" smtClean="0"/>
              <a:t>Late Than Never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r>
              <a:rPr lang="en-US" dirty="0" err="1" smtClean="0"/>
              <a:t>RouterRux</a:t>
            </a:r>
            <a:r>
              <a:rPr lang="en-US" dirty="0"/>
              <a:t> </a:t>
            </a:r>
            <a:r>
              <a:rPr lang="en-US" dirty="0" smtClean="0"/>
              <a:t>– A Router Exploit Kit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8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some friends, debate </a:t>
            </a:r>
            <a:r>
              <a:rPr lang="en-US" dirty="0" smtClean="0"/>
              <a:t>doing a talk</a:t>
            </a:r>
            <a:endParaRPr lang="en-US" dirty="0"/>
          </a:p>
          <a:p>
            <a:pPr marL="109728" indent="0">
              <a:buNone/>
            </a:pPr>
            <a:endParaRPr lang="en-US" dirty="0"/>
          </a:p>
          <a:p>
            <a:r>
              <a:rPr lang="en-US" dirty="0" smtClean="0"/>
              <a:t>Get Married &amp; Travel</a:t>
            </a:r>
          </a:p>
          <a:p>
            <a:endParaRPr lang="en-US" dirty="0"/>
          </a:p>
          <a:p>
            <a:r>
              <a:rPr lang="en-US" dirty="0" smtClean="0"/>
              <a:t>Lose motivation, set aside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Lose track of things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44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about DNS changing worm connecting via default credentials </a:t>
            </a:r>
          </a:p>
          <a:p>
            <a:r>
              <a:rPr lang="en-US" dirty="0" smtClean="0"/>
              <a:t>Allows Ad Serving, MITM, but owning is better</a:t>
            </a:r>
          </a:p>
          <a:p>
            <a:endParaRPr lang="en-US" dirty="0" smtClean="0"/>
          </a:p>
          <a:p>
            <a:r>
              <a:rPr lang="en-US" dirty="0" smtClean="0"/>
              <a:t>Internet</a:t>
            </a:r>
          </a:p>
          <a:p>
            <a:r>
              <a:rPr lang="en-US" dirty="0" smtClean="0"/>
              <a:t>Of </a:t>
            </a:r>
          </a:p>
          <a:p>
            <a:r>
              <a:rPr lang="en-US" dirty="0" smtClean="0"/>
              <a:t>Things</a:t>
            </a:r>
          </a:p>
          <a:p>
            <a:pPr marL="109728" indent="0">
              <a:buNone/>
            </a:pPr>
            <a:endParaRPr lang="en-US" dirty="0"/>
          </a:p>
          <a:p>
            <a:endParaRPr lang="en-US" dirty="0"/>
          </a:p>
          <a:p>
            <a:pPr marL="109728" indent="0">
              <a:buNone/>
            </a:pPr>
            <a:endParaRPr lang="en-US" dirty="0" smtClean="0"/>
          </a:p>
          <a:p>
            <a:endParaRPr lang="en-US" dirty="0"/>
          </a:p>
          <a:p>
            <a:pPr marL="109728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Three years later…November 2013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3048000"/>
            <a:ext cx="6553200" cy="3522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26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needs an origin bypass bug right?</a:t>
            </a:r>
          </a:p>
          <a:p>
            <a:endParaRPr lang="en-US" dirty="0"/>
          </a:p>
          <a:p>
            <a:r>
              <a:rPr lang="en-US" dirty="0" smtClean="0"/>
              <a:t>Blog about it and give up since I’ll never work on it.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Give up…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9" y="3886199"/>
            <a:ext cx="8901271" cy="15255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00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pPr marL="109728" indent="0">
              <a:buNone/>
            </a:pPr>
            <a:endParaRPr lang="en-US" dirty="0" smtClean="0"/>
          </a:p>
          <a:p>
            <a:r>
              <a:rPr lang="en-US" dirty="0" smtClean="0"/>
              <a:t>Come Across a DNS Changing Exploit EK using CSRF</a:t>
            </a:r>
          </a:p>
          <a:p>
            <a:pPr marL="109728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bit later… May 2015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895600"/>
            <a:ext cx="7343544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680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458200" cy="4614672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&lt;iframe id="iframe" sandbox="allow-same-origin" style="display: none"&gt;&lt;/iframe&gt;</a:t>
            </a:r>
          </a:p>
          <a:p>
            <a:pPr marL="109728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&lt;script language="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javascript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pPr marL="109728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pDNS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"37.139.50.45";</a:t>
            </a:r>
          </a:p>
          <a:p>
            <a:pPr marL="109728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sDNS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"8.8.8.8";</a:t>
            </a:r>
          </a:p>
          <a:p>
            <a:pPr marL="109728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passlist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=["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123456789”,”admin"....,“&lt;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eopl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&gt;"];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09728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function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exp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data, method){</a:t>
            </a:r>
          </a:p>
          <a:p>
            <a:pPr marL="109728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if(method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=="GET"){</a:t>
            </a:r>
          </a:p>
          <a:p>
            <a:pPr marL="109728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document.write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('&lt;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style type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="text/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css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  </a:t>
            </a:r>
          </a:p>
          <a:p>
            <a:pPr marL="109728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@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('+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+'&amp;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j='+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Math.random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()+');&lt;/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style&gt;');</a:t>
            </a:r>
          </a:p>
          <a:p>
            <a:pPr marL="109728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Inspection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05000" y="5274914"/>
            <a:ext cx="6477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Try lots of rapid fire logins (</a:t>
            </a:r>
            <a:r>
              <a:rPr lang="en-US" sz="2800" dirty="0" err="1" smtClean="0"/>
              <a:t>passlist</a:t>
            </a:r>
            <a:r>
              <a:rPr lang="en-US" sz="2800" dirty="0" smtClean="0"/>
              <a:t>) against the target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1809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1185672"/>
          </a:xfrm>
        </p:spPr>
        <p:txBody>
          <a:bodyPr/>
          <a:lstStyle/>
          <a:p>
            <a:pPr marL="109728" indent="0">
              <a:buNone/>
            </a:pPr>
            <a:endParaRPr lang="en-US" dirty="0" smtClean="0"/>
          </a:p>
          <a:p>
            <a:r>
              <a:rPr lang="en-US" dirty="0" smtClean="0"/>
              <a:t>Fine I’ll test it.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Fine.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743199"/>
            <a:ext cx="8991600" cy="1229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849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check the network..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588283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48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3014471"/>
          </a:xfrm>
        </p:spPr>
        <p:txBody>
          <a:bodyPr>
            <a:normAutofit/>
          </a:bodyPr>
          <a:lstStyle/>
          <a:p>
            <a:r>
              <a:rPr lang="en-US" dirty="0" smtClean="0"/>
              <a:t>Requests ARE sent cross origin.</a:t>
            </a:r>
          </a:p>
          <a:p>
            <a:endParaRPr lang="en-US" dirty="0" smtClean="0"/>
          </a:p>
          <a:p>
            <a:r>
              <a:rPr lang="en-US" dirty="0" smtClean="0"/>
              <a:t>Browser blocks reading the response.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 don’t even want the response!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perfect!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the DNS changing Exploit Kit</a:t>
            </a:r>
          </a:p>
          <a:p>
            <a:endParaRPr lang="en-US" dirty="0"/>
          </a:p>
          <a:p>
            <a:r>
              <a:rPr lang="en-US" dirty="0" smtClean="0"/>
              <a:t>Buy the first router on the list I see that supports DD-WRT (TP-Link TL-WR841N</a:t>
            </a:r>
            <a:r>
              <a:rPr lang="en-US" dirty="0"/>
              <a:t>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 zero research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make bad decisions!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37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690871"/>
          </a:xfrm>
        </p:spPr>
        <p:txBody>
          <a:bodyPr>
            <a:normAutofit/>
          </a:bodyPr>
          <a:lstStyle/>
          <a:p>
            <a:r>
              <a:rPr lang="en-US" dirty="0" smtClean="0"/>
              <a:t>Modern Hardware revision only a few months old</a:t>
            </a:r>
          </a:p>
          <a:p>
            <a:endParaRPr lang="en-US" dirty="0" smtClean="0"/>
          </a:p>
          <a:p>
            <a:r>
              <a:rPr lang="en-US" dirty="0" smtClean="0"/>
              <a:t>CSRF Mitigations built into Firmware – tokens</a:t>
            </a:r>
          </a:p>
          <a:p>
            <a:endParaRPr lang="en-US" dirty="0"/>
          </a:p>
          <a:p>
            <a:r>
              <a:rPr lang="en-US" dirty="0" smtClean="0"/>
              <a:t>But its 2015 I cant complain!</a:t>
            </a:r>
          </a:p>
          <a:p>
            <a:endParaRPr lang="en-US" dirty="0"/>
          </a:p>
          <a:p>
            <a:r>
              <a:rPr lang="en-US" dirty="0" smtClean="0"/>
              <a:t>I knew there would many possibilities for disses and mitigations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TP-Link…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35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Well known and understood vulnerabilities</a:t>
            </a:r>
          </a:p>
          <a:p>
            <a:endParaRPr lang="en-US" dirty="0"/>
          </a:p>
          <a:p>
            <a:r>
              <a:rPr lang="en-US" dirty="0" smtClean="0"/>
              <a:t>Doing something new and scary</a:t>
            </a:r>
          </a:p>
          <a:p>
            <a:endParaRPr lang="en-US" dirty="0"/>
          </a:p>
          <a:p>
            <a:r>
              <a:rPr lang="en-US" dirty="0" smtClean="0"/>
              <a:t>The Journey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this about?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65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Downgrade to a previous firmware (only a few months old!)</a:t>
            </a:r>
          </a:p>
          <a:p>
            <a:endParaRPr lang="en-US" dirty="0"/>
          </a:p>
          <a:p>
            <a:r>
              <a:rPr lang="en-US" dirty="0" smtClean="0"/>
              <a:t>If we know people have default passwords, they probably have old </a:t>
            </a:r>
            <a:r>
              <a:rPr lang="en-US" dirty="0" err="1" smtClean="0"/>
              <a:t>firmwares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My noob parents have old firmware!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Fake It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14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4233672"/>
          </a:xfrm>
        </p:spPr>
        <p:txBody>
          <a:bodyPr/>
          <a:lstStyle/>
          <a:p>
            <a:r>
              <a:rPr lang="en-US" dirty="0" smtClean="0"/>
              <a:t>If it works on a noob’s configuration, it’s a worthwhile hack</a:t>
            </a:r>
          </a:p>
          <a:p>
            <a:endParaRPr lang="en-US" dirty="0"/>
          </a:p>
          <a:p>
            <a:r>
              <a:rPr lang="en-US" dirty="0" smtClean="0"/>
              <a:t>If a noob would be fooled it’s a worthwhile hack</a:t>
            </a:r>
          </a:p>
          <a:p>
            <a:endParaRPr lang="en-US" dirty="0"/>
          </a:p>
          <a:p>
            <a:r>
              <a:rPr lang="en-US" dirty="0" smtClean="0"/>
              <a:t>We don’t have to fool everyone all the time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Noob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4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576072"/>
          </a:xfrm>
        </p:spPr>
        <p:txBody>
          <a:bodyPr/>
          <a:lstStyle/>
          <a:p>
            <a:r>
              <a:rPr lang="en-US" dirty="0" smtClean="0"/>
              <a:t>Create an html page which…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might pull this off..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35525" y="1600200"/>
            <a:ext cx="746760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Loads a binary DD-WRT image from evil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Posts firmware to device via </a:t>
            </a:r>
            <a:r>
              <a:rPr lang="en-US" sz="2800" dirty="0" err="1" smtClean="0"/>
              <a:t>javascript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Tricks </a:t>
            </a:r>
            <a:r>
              <a:rPr lang="en-US" sz="2800" dirty="0"/>
              <a:t>the user into </a:t>
            </a:r>
            <a:r>
              <a:rPr lang="en-US" sz="2800" dirty="0" smtClean="0"/>
              <a:t>waiting…</a:t>
            </a:r>
            <a:r>
              <a:rPr lang="en-US" sz="2800" dirty="0" err="1" smtClean="0"/>
              <a:t>Soc</a:t>
            </a:r>
            <a:r>
              <a:rPr lang="en-US" sz="2800" dirty="0" smtClean="0"/>
              <a:t> </a:t>
            </a:r>
            <a:r>
              <a:rPr lang="en-US" sz="2800" dirty="0" err="1" smtClean="0"/>
              <a:t>Eng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pic>
        <p:nvPicPr>
          <p:cNvPr id="1026" name="Picture 2" descr="File:041111 magic eye 1g 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100" y="3871205"/>
            <a:ext cx="2971800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34200" y="5730723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Magic eye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2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3547872"/>
          </a:xfrm>
        </p:spPr>
        <p:txBody>
          <a:bodyPr/>
          <a:lstStyle/>
          <a:p>
            <a:r>
              <a:rPr lang="en-US" dirty="0" smtClean="0"/>
              <a:t>Noob test requires we have a decent fake of the firmware</a:t>
            </a:r>
          </a:p>
          <a:p>
            <a:endParaRPr lang="en-US" dirty="0"/>
          </a:p>
          <a:p>
            <a:r>
              <a:rPr lang="en-US" dirty="0" smtClean="0"/>
              <a:t>Set valid defaults, SSID- TP-Link</a:t>
            </a:r>
          </a:p>
          <a:p>
            <a:endParaRPr lang="en-US" dirty="0" smtClean="0"/>
          </a:p>
          <a:p>
            <a:r>
              <a:rPr lang="en-US" dirty="0" smtClean="0"/>
              <a:t>Edit DD-WRT to show TP-Link branding.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Boldly forging </a:t>
            </a:r>
            <a:r>
              <a:rPr lang="en-US" dirty="0"/>
              <a:t>a</a:t>
            </a:r>
            <a:r>
              <a:rPr lang="en-US" dirty="0" smtClean="0"/>
              <a:t>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62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DD-WRT is really hard to edit.</a:t>
            </a:r>
          </a:p>
          <a:p>
            <a:endParaRPr lang="en-US" dirty="0"/>
          </a:p>
          <a:p>
            <a:r>
              <a:rPr lang="en-US" dirty="0" smtClean="0"/>
              <a:t>Some guys ruined the fun by rebranding/selling it.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61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DD-WRT is really hard to build/edit</a:t>
            </a:r>
          </a:p>
          <a:p>
            <a:endParaRPr lang="en-US" dirty="0"/>
          </a:p>
          <a:p>
            <a:r>
              <a:rPr lang="en-US" dirty="0" smtClean="0"/>
              <a:t>I’m bricking routers</a:t>
            </a:r>
          </a:p>
          <a:p>
            <a:endParaRPr lang="en-US" dirty="0"/>
          </a:p>
          <a:p>
            <a:r>
              <a:rPr lang="en-US" dirty="0" smtClean="0"/>
              <a:t>Do your research on how to unbrick before you start.</a:t>
            </a:r>
          </a:p>
          <a:p>
            <a:endParaRPr lang="en-US" dirty="0"/>
          </a:p>
          <a:p>
            <a:r>
              <a:rPr lang="en-US" dirty="0" smtClean="0"/>
              <a:t>I love </a:t>
            </a:r>
            <a:r>
              <a:rPr lang="en-US" dirty="0" err="1" smtClean="0"/>
              <a:t>tftp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Sidebar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0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OpenWRT</a:t>
            </a:r>
            <a:r>
              <a:rPr lang="en-US" dirty="0" smtClean="0"/>
              <a:t> is much easier to build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Can build all model </a:t>
            </a:r>
            <a:r>
              <a:rPr lang="en-US" dirty="0" err="1" smtClean="0"/>
              <a:t>firmwares</a:t>
            </a:r>
            <a:r>
              <a:rPr lang="en-US" dirty="0" smtClean="0"/>
              <a:t> at once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Make quick progress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OpenWRT</a:t>
            </a:r>
            <a:r>
              <a:rPr lang="en-US" dirty="0" smtClean="0"/>
              <a:t> to the rescue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1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Modify assets to fool the user (</a:t>
            </a:r>
            <a:r>
              <a:rPr lang="en-US" dirty="0" err="1" smtClean="0"/>
              <a:t>Soc</a:t>
            </a:r>
            <a:r>
              <a:rPr lang="en-US" dirty="0" smtClean="0"/>
              <a:t> </a:t>
            </a:r>
            <a:r>
              <a:rPr lang="en-US" dirty="0" err="1" smtClean="0"/>
              <a:t>Eng</a:t>
            </a:r>
            <a:r>
              <a:rPr lang="en-US" dirty="0" smtClean="0"/>
              <a:t>)</a:t>
            </a:r>
          </a:p>
          <a:p>
            <a:pPr marL="109728" indent="0">
              <a:buNone/>
            </a:pPr>
            <a:endParaRPr lang="en-US" dirty="0" smtClean="0"/>
          </a:p>
          <a:p>
            <a:r>
              <a:rPr lang="en-US" dirty="0" smtClean="0"/>
              <a:t>/</a:t>
            </a:r>
            <a:r>
              <a:rPr lang="en-US" dirty="0" err="1"/>
              <a:t>luci</a:t>
            </a:r>
            <a:r>
              <a:rPr lang="en-US" dirty="0"/>
              <a:t>-mod-admin-full/</a:t>
            </a:r>
            <a:r>
              <a:rPr lang="en-US" dirty="0" err="1"/>
              <a:t>luasrc</a:t>
            </a:r>
            <a:r>
              <a:rPr lang="en-US" dirty="0" smtClean="0"/>
              <a:t>/ remove scary features such as “</a:t>
            </a:r>
            <a:r>
              <a:rPr lang="en-US" dirty="0" err="1" smtClean="0"/>
              <a:t>ssh</a:t>
            </a:r>
            <a:r>
              <a:rPr lang="en-US" dirty="0" smtClean="0"/>
              <a:t>” and “software”</a:t>
            </a:r>
          </a:p>
          <a:p>
            <a:endParaRPr lang="en-US" dirty="0" smtClean="0"/>
          </a:p>
          <a:p>
            <a:r>
              <a:rPr lang="en-US" dirty="0" smtClean="0"/>
              <a:t>Hostname and banner settings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Looks legit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2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/view/themes/bootstrap/footer.htm edited to remove “Powered by </a:t>
            </a:r>
            <a:r>
              <a:rPr lang="en-US" dirty="0" err="1"/>
              <a:t>OpenWrt</a:t>
            </a:r>
            <a:r>
              <a:rPr lang="en-US" dirty="0"/>
              <a:t>”</a:t>
            </a:r>
          </a:p>
          <a:p>
            <a:endParaRPr lang="en-US" dirty="0" smtClean="0"/>
          </a:p>
          <a:p>
            <a:r>
              <a:rPr lang="en-US" dirty="0" smtClean="0"/>
              <a:t>/</a:t>
            </a:r>
            <a:r>
              <a:rPr lang="en-US" dirty="0"/>
              <a:t>themes/bootstrap/header.htm edited to say “This router has been reset to factory settings.  Please configure a password for your security</a:t>
            </a:r>
            <a:r>
              <a:rPr lang="en-US" dirty="0" smtClean="0"/>
              <a:t>”</a:t>
            </a:r>
          </a:p>
          <a:p>
            <a:pPr marL="109728" indent="0">
              <a:buNone/>
            </a:pPr>
            <a:endParaRPr lang="en-US" dirty="0"/>
          </a:p>
          <a:p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config</a:t>
            </a:r>
            <a:r>
              <a:rPr lang="en-US" dirty="0"/>
              <a:t> – start wireless with default </a:t>
            </a:r>
            <a:r>
              <a:rPr lang="en-US" dirty="0" smtClean="0"/>
              <a:t>SSID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Looks legit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71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Looks legit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447799"/>
            <a:ext cx="7543800" cy="4672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19400" y="60960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Customize all you want, a real attacker would!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2847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5949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Security for 15 years</a:t>
            </a:r>
          </a:p>
          <a:p>
            <a:endParaRPr lang="en-US" dirty="0"/>
          </a:p>
          <a:p>
            <a:r>
              <a:rPr lang="en-US" dirty="0" smtClean="0"/>
              <a:t>Vulnerability Research, Policy, Security Product Development, SOC stuff</a:t>
            </a:r>
          </a:p>
          <a:p>
            <a:endParaRPr lang="en-US" dirty="0" smtClean="0"/>
          </a:p>
          <a:p>
            <a:r>
              <a:rPr lang="en-US" dirty="0"/>
              <a:t>E</a:t>
            </a:r>
            <a:r>
              <a:rPr lang="en-US" dirty="0" smtClean="0"/>
              <a:t>xploit kits</a:t>
            </a:r>
          </a:p>
          <a:p>
            <a:endParaRPr lang="en-US" dirty="0"/>
          </a:p>
          <a:p>
            <a:r>
              <a:rPr lang="en-US" dirty="0" smtClean="0"/>
              <a:t>Malware</a:t>
            </a:r>
          </a:p>
          <a:p>
            <a:endParaRPr lang="en-US" dirty="0"/>
          </a:p>
          <a:p>
            <a:r>
              <a:rPr lang="en-US" dirty="0" smtClean="0"/>
              <a:t>Threat Intel Sharing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92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Makefiles</a:t>
            </a:r>
            <a:r>
              <a:rPr lang="en-US" dirty="0" smtClean="0"/>
              <a:t> added to /packages are automatically built </a:t>
            </a:r>
          </a:p>
          <a:p>
            <a:endParaRPr lang="en-US" dirty="0"/>
          </a:p>
          <a:p>
            <a:r>
              <a:rPr lang="en-US" dirty="0" smtClean="0"/>
              <a:t>Easily cross compile payloads across all devices, thanks </a:t>
            </a:r>
            <a:r>
              <a:rPr lang="en-US" dirty="0" err="1" smtClean="0"/>
              <a:t>OpenWRT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17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 smtClean="0"/>
              <a:t> add a backdoor user</a:t>
            </a:r>
          </a:p>
          <a:p>
            <a:endParaRPr lang="en-US" dirty="0"/>
          </a:p>
          <a:p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/>
              <a:t>/</a:t>
            </a:r>
            <a:r>
              <a:rPr lang="en-US" dirty="0" err="1" smtClean="0"/>
              <a:t>rc.local</a:t>
            </a:r>
            <a:r>
              <a:rPr lang="en-US" dirty="0" smtClean="0"/>
              <a:t> start a reverse shell</a:t>
            </a:r>
          </a:p>
          <a:p>
            <a:endParaRPr lang="en-US" dirty="0"/>
          </a:p>
          <a:p>
            <a:r>
              <a:rPr lang="en-US" dirty="0" smtClean="0"/>
              <a:t>Start </a:t>
            </a:r>
            <a:r>
              <a:rPr lang="en-US" dirty="0" err="1" smtClean="0"/>
              <a:t>irc</a:t>
            </a:r>
            <a:r>
              <a:rPr lang="en-US" dirty="0" smtClean="0"/>
              <a:t> bot or something!</a:t>
            </a:r>
          </a:p>
          <a:p>
            <a:endParaRPr lang="en-US" dirty="0"/>
          </a:p>
          <a:p>
            <a:r>
              <a:rPr lang="en-US" dirty="0" smtClean="0"/>
              <a:t>Go nuts its your </a:t>
            </a:r>
            <a:r>
              <a:rPr lang="en-US" dirty="0" err="1" smtClean="0"/>
              <a:t>vps</a:t>
            </a:r>
            <a:r>
              <a:rPr lang="en-US" dirty="0" smtClean="0"/>
              <a:t> now!  We own it!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Backdoors!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49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Exploit Kit page</a:t>
            </a:r>
          </a:p>
          <a:p>
            <a:endParaRPr lang="en-US" dirty="0" smtClean="0"/>
          </a:p>
          <a:p>
            <a:r>
              <a:rPr lang="en-US" dirty="0" smtClean="0"/>
              <a:t>Brute forces common passwords</a:t>
            </a:r>
          </a:p>
          <a:p>
            <a:endParaRPr lang="en-US" dirty="0" smtClean="0"/>
          </a:p>
          <a:p>
            <a:r>
              <a:rPr lang="en-US" dirty="0" smtClean="0"/>
              <a:t>Uploads custom firmware</a:t>
            </a:r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story so far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72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Cant go around bricking everything with the wrong firmware</a:t>
            </a:r>
          </a:p>
          <a:p>
            <a:endParaRPr lang="en-US" dirty="0" smtClean="0"/>
          </a:p>
          <a:p>
            <a:r>
              <a:rPr lang="en-US" dirty="0" smtClean="0"/>
              <a:t>Request a page, look for responses we recognize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fingerprint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3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when I said I didn’t care about cross origin responses?</a:t>
            </a:r>
          </a:p>
          <a:p>
            <a:endParaRPr lang="en-US" dirty="0"/>
          </a:p>
          <a:p>
            <a:r>
              <a:rPr lang="en-US" dirty="0" smtClean="0"/>
              <a:t>Cant read response without cross origin bypass, cant fingerprint</a:t>
            </a:r>
          </a:p>
          <a:p>
            <a:endParaRPr lang="en-US" dirty="0"/>
          </a:p>
          <a:p>
            <a:r>
              <a:rPr lang="en-US" dirty="0" smtClean="0"/>
              <a:t>How can I figure out which router someone is using?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Urghhh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87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Pivot to send firmware from the other direction (from outside the network)</a:t>
            </a:r>
          </a:p>
          <a:p>
            <a:endParaRPr lang="en-US" dirty="0"/>
          </a:p>
          <a:p>
            <a:r>
              <a:rPr lang="en-US" dirty="0" smtClean="0"/>
              <a:t>Use </a:t>
            </a:r>
            <a:r>
              <a:rPr lang="en-US" dirty="0" err="1" smtClean="0"/>
              <a:t>csrf</a:t>
            </a:r>
            <a:r>
              <a:rPr lang="en-US" dirty="0" smtClean="0"/>
              <a:t> to enable remote administration</a:t>
            </a:r>
          </a:p>
          <a:p>
            <a:endParaRPr lang="en-US" dirty="0"/>
          </a:p>
          <a:p>
            <a:r>
              <a:rPr lang="en-US" dirty="0" smtClean="0"/>
              <a:t>Connect into router from the outside to fingerprint </a:t>
            </a:r>
          </a:p>
          <a:p>
            <a:endParaRPr lang="en-US" dirty="0"/>
          </a:p>
          <a:p>
            <a:r>
              <a:rPr lang="en-US" dirty="0" smtClean="0"/>
              <a:t>Use </a:t>
            </a:r>
            <a:r>
              <a:rPr lang="en-US" dirty="0" err="1" smtClean="0"/>
              <a:t>metasploit</a:t>
            </a:r>
            <a:r>
              <a:rPr lang="en-US" dirty="0"/>
              <a:t> </a:t>
            </a:r>
            <a:r>
              <a:rPr lang="en-US" dirty="0" smtClean="0"/>
              <a:t>for exploit server and shell management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Flip it…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03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TP-Link checks Origin header on GET requests</a:t>
            </a:r>
          </a:p>
          <a:p>
            <a:endParaRPr lang="en-US" dirty="0"/>
          </a:p>
          <a:p>
            <a:r>
              <a:rPr lang="en-US" dirty="0" smtClean="0"/>
              <a:t>I can’t enable remote admin</a:t>
            </a:r>
          </a:p>
          <a:p>
            <a:endParaRPr lang="en-US" dirty="0"/>
          </a:p>
          <a:p>
            <a:pPr marL="109728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I’m sunk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59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should have gotten a WRT54G from </a:t>
            </a:r>
            <a:r>
              <a:rPr lang="en-US" dirty="0" err="1" smtClean="0"/>
              <a:t>ebay</a:t>
            </a:r>
            <a:r>
              <a:rPr lang="en-US" dirty="0" smtClean="0"/>
              <a:t>..</a:t>
            </a:r>
          </a:p>
          <a:p>
            <a:endParaRPr lang="en-US" dirty="0"/>
          </a:p>
          <a:p>
            <a:r>
              <a:rPr lang="en-US" dirty="0"/>
              <a:t>Have lots of </a:t>
            </a:r>
            <a:r>
              <a:rPr lang="en-US" dirty="0" smtClean="0"/>
              <a:t>regrets</a:t>
            </a:r>
          </a:p>
          <a:p>
            <a:endParaRPr lang="en-US" dirty="0"/>
          </a:p>
          <a:p>
            <a:r>
              <a:rPr lang="en-US" dirty="0" smtClean="0"/>
              <a:t>Move</a:t>
            </a:r>
          </a:p>
          <a:p>
            <a:endParaRPr lang="en-US" dirty="0"/>
          </a:p>
          <a:p>
            <a:r>
              <a:rPr lang="en-US" dirty="0" smtClean="0"/>
              <a:t>Be lazy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couple of months go 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42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Late August 2015 sonar.js is released</a:t>
            </a:r>
          </a:p>
          <a:p>
            <a:endParaRPr lang="en-US" dirty="0"/>
          </a:p>
          <a:p>
            <a:r>
              <a:rPr lang="en-US" dirty="0" smtClean="0"/>
              <a:t>Library to help device fingerprinting via HTTP status codes on private networks</a:t>
            </a:r>
          </a:p>
          <a:p>
            <a:endParaRPr lang="en-US" dirty="0"/>
          </a:p>
          <a:p>
            <a:r>
              <a:rPr lang="en-US" dirty="0" smtClean="0"/>
              <a:t>Useful for fingerprinting the remote-admin </a:t>
            </a:r>
            <a:r>
              <a:rPr lang="en-US" dirty="0" err="1" smtClean="0"/>
              <a:t>url</a:t>
            </a:r>
            <a:r>
              <a:rPr lang="en-US" dirty="0" smtClean="0"/>
              <a:t>, but ultimately doesn’t avoid bricks.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Sonar.js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59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Linksys!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81328"/>
            <a:ext cx="4685168" cy="4231409"/>
          </a:xfrm>
        </p:spPr>
        <p:txBody>
          <a:bodyPr/>
          <a:lstStyle/>
          <a:p>
            <a:r>
              <a:rPr lang="en-US" dirty="0" smtClean="0"/>
              <a:t>Break down and </a:t>
            </a:r>
            <a:r>
              <a:rPr lang="en-US" dirty="0" err="1" smtClean="0"/>
              <a:t>ebay</a:t>
            </a:r>
            <a:r>
              <a:rPr lang="en-US" dirty="0" smtClean="0"/>
              <a:t> a WRT54G</a:t>
            </a:r>
          </a:p>
          <a:p>
            <a:endParaRPr lang="en-US" dirty="0"/>
          </a:p>
          <a:p>
            <a:r>
              <a:rPr lang="en-US" dirty="0" smtClean="0"/>
              <a:t>Get to work enabling remote admin via </a:t>
            </a:r>
            <a:r>
              <a:rPr lang="en-US" dirty="0" err="1" smtClean="0"/>
              <a:t>csrf</a:t>
            </a:r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447800"/>
            <a:ext cx="3394471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421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676400"/>
            <a:ext cx="80772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Routers often have default passwords</a:t>
            </a:r>
          </a:p>
          <a:p>
            <a:endParaRPr lang="en-US" dirty="0"/>
          </a:p>
          <a:p>
            <a:r>
              <a:rPr lang="en-US" dirty="0" smtClean="0"/>
              <a:t>Can I send requests to them via CSRF?</a:t>
            </a:r>
          </a:p>
          <a:p>
            <a:endParaRPr lang="en-US" dirty="0"/>
          </a:p>
          <a:p>
            <a:r>
              <a:rPr lang="en-US" dirty="0" smtClean="0"/>
              <a:t>If so, can I do access the firmware upgrade capabilities?</a:t>
            </a:r>
          </a:p>
          <a:p>
            <a:pPr marL="109728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Idea… December 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1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Excellent Security Measures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600200"/>
            <a:ext cx="9048108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5105400"/>
            <a:ext cx="8971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“You must change the password before remote Management feature can be enabled.”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89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fine its only </a:t>
            </a:r>
            <a:r>
              <a:rPr lang="en-US" dirty="0" err="1" smtClean="0"/>
              <a:t>js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1447800"/>
            <a:ext cx="8731941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096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81328"/>
            <a:ext cx="87630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Use </a:t>
            </a:r>
            <a:r>
              <a:rPr lang="en-US" dirty="0" err="1" smtClean="0"/>
              <a:t>Msf</a:t>
            </a:r>
            <a:r>
              <a:rPr lang="en-US" dirty="0"/>
              <a:t>::Exploit::Remote::</a:t>
            </a:r>
            <a:r>
              <a:rPr lang="en-US" dirty="0" err="1"/>
              <a:t>HttpServer</a:t>
            </a:r>
            <a:r>
              <a:rPr lang="en-US" dirty="0"/>
              <a:t>::</a:t>
            </a:r>
            <a:r>
              <a:rPr lang="en-US" dirty="0" smtClean="0"/>
              <a:t>HTML for serving the router exploit kit page to victim</a:t>
            </a:r>
          </a:p>
          <a:p>
            <a:endParaRPr lang="en-US" dirty="0"/>
          </a:p>
          <a:p>
            <a:r>
              <a:rPr lang="en-US" dirty="0" smtClean="0"/>
              <a:t>Connect to victim remote management port</a:t>
            </a:r>
          </a:p>
          <a:p>
            <a:endParaRPr lang="en-US" dirty="0"/>
          </a:p>
          <a:p>
            <a:r>
              <a:rPr lang="en-US" dirty="0" smtClean="0"/>
              <a:t>Look for WRT54G firmware version to fingerprint</a:t>
            </a:r>
          </a:p>
          <a:p>
            <a:endParaRPr lang="en-US" dirty="0"/>
          </a:p>
          <a:p>
            <a:r>
              <a:rPr lang="en-US" dirty="0" smtClean="0"/>
              <a:t>Send custom </a:t>
            </a:r>
            <a:r>
              <a:rPr lang="en-US" dirty="0" err="1" smtClean="0"/>
              <a:t>OpenWRT</a:t>
            </a:r>
            <a:r>
              <a:rPr lang="en-US" dirty="0" smtClean="0"/>
              <a:t> firmware</a:t>
            </a:r>
          </a:p>
          <a:p>
            <a:endParaRPr lang="en-US" dirty="0"/>
          </a:p>
          <a:p>
            <a:r>
              <a:rPr lang="en-US" dirty="0" smtClean="0"/>
              <a:t>Wait for shell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109728" indent="0">
              <a:buNone/>
            </a:pPr>
            <a:endParaRPr lang="en-US" dirty="0" smtClean="0"/>
          </a:p>
          <a:p>
            <a:pPr marL="109728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 err="1" smtClean="0"/>
              <a:t>Metasploit</a:t>
            </a:r>
            <a:r>
              <a:rPr lang="en-US" dirty="0" smtClean="0"/>
              <a:t> 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9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49" y="1219199"/>
            <a:ext cx="7668757" cy="4800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360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tdz\Dropbox\Screenshots\Screenshot 2015-10-19 10.50.4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0119"/>
            <a:ext cx="9144000" cy="495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0598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92100"/>
            <a:ext cx="7924800" cy="627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03945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tdz\Desktop\Screenshot_20151019-15531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7" y="0"/>
            <a:ext cx="3857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8463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tdz\Dropbox\Screenshots\Screenshot 2015-10-19 10.54.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0119"/>
            <a:ext cx="9144000" cy="495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7132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C:\Users\tdz\Dropbox\Screenshots\Screenshot 2015-10-19 11.01.3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0119"/>
            <a:ext cx="9144000" cy="495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9907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tdz\Dropbox\Screenshots\Screenshot 2015-10-19 11.02.2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0119"/>
            <a:ext cx="9144000" cy="495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357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Router exploit kit with plugins and </a:t>
            </a:r>
            <a:r>
              <a:rPr lang="en-US" dirty="0" err="1"/>
              <a:t>firmwares</a:t>
            </a:r>
            <a:r>
              <a:rPr lang="en-US" dirty="0"/>
              <a:t> for lots of </a:t>
            </a:r>
            <a:r>
              <a:rPr lang="en-US" dirty="0" smtClean="0"/>
              <a:t>routers</a:t>
            </a:r>
          </a:p>
          <a:p>
            <a:endParaRPr lang="en-US" dirty="0"/>
          </a:p>
          <a:p>
            <a:r>
              <a:rPr lang="en-US" dirty="0" smtClean="0"/>
              <a:t>Millions of targets!</a:t>
            </a:r>
          </a:p>
          <a:p>
            <a:endParaRPr lang="en-US" dirty="0"/>
          </a:p>
          <a:p>
            <a:r>
              <a:rPr lang="en-US" dirty="0" smtClean="0"/>
              <a:t>AV will never catch it!  </a:t>
            </a:r>
          </a:p>
          <a:p>
            <a:endParaRPr lang="en-US" dirty="0"/>
          </a:p>
          <a:p>
            <a:r>
              <a:rPr lang="en-US" dirty="0" smtClean="0"/>
              <a:t>Own the router, own the network!</a:t>
            </a:r>
          </a:p>
          <a:p>
            <a:endParaRPr lang="en-US" dirty="0"/>
          </a:p>
          <a:p>
            <a:r>
              <a:rPr lang="en-US" dirty="0" smtClean="0"/>
              <a:t>Gratuitous Internet of Things! (</a:t>
            </a:r>
            <a:r>
              <a:rPr lang="en-US" dirty="0" err="1" smtClean="0"/>
              <a:t>srs</a:t>
            </a:r>
            <a:r>
              <a:rPr lang="en-US" dirty="0" smtClean="0"/>
              <a:t> though)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2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92100"/>
            <a:ext cx="7924800" cy="627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6465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would have been better 5 years ago</a:t>
            </a:r>
          </a:p>
          <a:p>
            <a:endParaRPr lang="en-US" dirty="0"/>
          </a:p>
          <a:p>
            <a:r>
              <a:rPr lang="en-US" dirty="0" smtClean="0"/>
              <a:t>More vulnerable routers</a:t>
            </a:r>
          </a:p>
          <a:p>
            <a:endParaRPr lang="en-US" dirty="0" smtClean="0"/>
          </a:p>
          <a:p>
            <a:r>
              <a:rPr lang="en-US" dirty="0"/>
              <a:t>Less router model variance</a:t>
            </a:r>
          </a:p>
          <a:p>
            <a:pPr marL="109728" indent="0">
              <a:buNone/>
            </a:pPr>
            <a:endParaRPr lang="en-US" dirty="0"/>
          </a:p>
          <a:p>
            <a:r>
              <a:rPr lang="en-US" dirty="0" smtClean="0"/>
              <a:t>More vulnerable browsers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late than never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Don’t have default or easy to guess passwords</a:t>
            </a:r>
          </a:p>
          <a:p>
            <a:endParaRPr lang="en-US" dirty="0"/>
          </a:p>
          <a:p>
            <a:r>
              <a:rPr lang="en-US" dirty="0" smtClean="0"/>
              <a:t>Good UK Security</a:t>
            </a:r>
          </a:p>
          <a:p>
            <a:endParaRPr lang="en-US" dirty="0"/>
          </a:p>
          <a:p>
            <a:r>
              <a:rPr lang="en-US" dirty="0" smtClean="0"/>
              <a:t>Logout of sessions</a:t>
            </a:r>
          </a:p>
          <a:p>
            <a:endParaRPr lang="en-US" dirty="0"/>
          </a:p>
          <a:p>
            <a:r>
              <a:rPr lang="en-US" dirty="0" smtClean="0"/>
              <a:t>Have updated devices/firmware with appropriate defenses against </a:t>
            </a:r>
            <a:r>
              <a:rPr lang="en-US" dirty="0" err="1" smtClean="0"/>
              <a:t>csrf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Mitigations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7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STUN</a:t>
            </a:r>
            <a:r>
              <a:rPr lang="en-US" dirty="0"/>
              <a:t> (Session Traversal Utilities for </a:t>
            </a:r>
            <a:r>
              <a:rPr lang="en-US" dirty="0" smtClean="0"/>
              <a:t>NAT) to find router </a:t>
            </a:r>
            <a:r>
              <a:rPr lang="en-US" dirty="0" err="1" smtClean="0"/>
              <a:t>ip</a:t>
            </a:r>
            <a:r>
              <a:rPr lang="en-US" dirty="0" smtClean="0"/>
              <a:t> instead of guessing</a:t>
            </a:r>
          </a:p>
          <a:p>
            <a:endParaRPr lang="en-US" dirty="0" smtClean="0"/>
          </a:p>
          <a:p>
            <a:r>
              <a:rPr lang="en-US" dirty="0" smtClean="0"/>
              <a:t>Allow configurable 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mgmt</a:t>
            </a:r>
            <a:r>
              <a:rPr lang="en-US" dirty="0" smtClean="0"/>
              <a:t> ports</a:t>
            </a:r>
          </a:p>
          <a:p>
            <a:endParaRPr lang="en-US" dirty="0"/>
          </a:p>
          <a:p>
            <a:r>
              <a:rPr lang="en-US" dirty="0" smtClean="0"/>
              <a:t>Read the real SSID before flashing and set it</a:t>
            </a:r>
          </a:p>
          <a:p>
            <a:endParaRPr lang="en-US" dirty="0"/>
          </a:p>
          <a:p>
            <a:r>
              <a:rPr lang="en-US" dirty="0" smtClean="0"/>
              <a:t>More routers (</a:t>
            </a:r>
            <a:r>
              <a:rPr lang="en-US" dirty="0" err="1" smtClean="0"/>
              <a:t>ebay</a:t>
            </a:r>
            <a:r>
              <a:rPr lang="en-US" dirty="0" smtClean="0"/>
              <a:t>/virtualize)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Real </a:t>
            </a:r>
            <a:r>
              <a:rPr lang="en-US" dirty="0"/>
              <a:t>command and </a:t>
            </a:r>
            <a:r>
              <a:rPr lang="en-US" dirty="0" smtClean="0"/>
              <a:t>control</a:t>
            </a:r>
          </a:p>
          <a:p>
            <a:endParaRPr lang="en-US" dirty="0"/>
          </a:p>
          <a:p>
            <a:r>
              <a:rPr lang="en-US" dirty="0" err="1" smtClean="0"/>
              <a:t>Metasploit</a:t>
            </a:r>
            <a:r>
              <a:rPr lang="en-US" dirty="0" smtClean="0"/>
              <a:t> </a:t>
            </a:r>
            <a:r>
              <a:rPr lang="en-US" dirty="0" err="1" smtClean="0"/>
              <a:t>isnt</a:t>
            </a:r>
            <a:r>
              <a:rPr lang="en-US" dirty="0" smtClean="0"/>
              <a:t> optimal for thousands of bots</a:t>
            </a:r>
          </a:p>
          <a:p>
            <a:pPr marL="109728" indent="0">
              <a:buNone/>
            </a:pPr>
            <a:endParaRPr lang="en-US" dirty="0"/>
          </a:p>
          <a:p>
            <a:r>
              <a:rPr lang="en-US" dirty="0"/>
              <a:t>Improve everything this was just a </a:t>
            </a:r>
            <a:r>
              <a:rPr lang="en-US" dirty="0" err="1"/>
              <a:t>poc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5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Lots of router vulnerabilities – </a:t>
            </a:r>
            <a:r>
              <a:rPr lang="en-US" dirty="0" err="1" smtClean="0"/>
              <a:t>auth</a:t>
            </a:r>
            <a:r>
              <a:rPr lang="en-US" dirty="0" smtClean="0"/>
              <a:t> bypass, remote admin (</a:t>
            </a:r>
            <a:r>
              <a:rPr lang="en-US" dirty="0" err="1" smtClean="0"/>
              <a:t>Unauth</a:t>
            </a:r>
            <a:r>
              <a:rPr lang="en-US" dirty="0" smtClean="0"/>
              <a:t> firmware update)</a:t>
            </a:r>
          </a:p>
          <a:p>
            <a:endParaRPr lang="en-US" dirty="0" smtClean="0"/>
          </a:p>
          <a:p>
            <a:r>
              <a:rPr lang="en-US" dirty="0" smtClean="0"/>
              <a:t>Payloads from other exploits/kits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Most devices can be flashed from command line</a:t>
            </a:r>
          </a:p>
          <a:p>
            <a:endParaRPr lang="en-US" dirty="0"/>
          </a:p>
          <a:p>
            <a:r>
              <a:rPr lang="en-US" dirty="0" smtClean="0"/>
              <a:t>Default user pass via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dirty="0" err="1" smtClean="0"/>
              <a:t>ChinaZ</a:t>
            </a:r>
            <a:r>
              <a:rPr lang="en-US" dirty="0" smtClean="0"/>
              <a:t>/</a:t>
            </a:r>
            <a:r>
              <a:rPr lang="en-US" dirty="0" err="1" smtClean="0"/>
              <a:t>XOR.DDoS</a:t>
            </a:r>
            <a:r>
              <a:rPr lang="en-US" dirty="0" smtClean="0"/>
              <a:t>/camera botnet/</a:t>
            </a:r>
            <a:r>
              <a:rPr lang="en-US" dirty="0" err="1" smtClean="0"/>
              <a:t>nas</a:t>
            </a:r>
            <a:r>
              <a:rPr lang="en-US" dirty="0" smtClean="0"/>
              <a:t> botnet / </a:t>
            </a:r>
            <a:r>
              <a:rPr lang="en-US" dirty="0" err="1" smtClean="0"/>
              <a:t>Linux.wifatch</a:t>
            </a:r>
            <a:r>
              <a:rPr lang="en-US" dirty="0" smtClean="0"/>
              <a:t> – </a:t>
            </a:r>
            <a:r>
              <a:rPr lang="en-US" dirty="0" err="1" smtClean="0"/>
              <a:t>WhiteHat</a:t>
            </a:r>
            <a:r>
              <a:rPr lang="en-US" dirty="0" smtClean="0"/>
              <a:t> worm)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Vectors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034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Modified firmware on device</a:t>
            </a:r>
          </a:p>
          <a:p>
            <a:endParaRPr lang="en-US" dirty="0"/>
          </a:p>
          <a:p>
            <a:r>
              <a:rPr lang="en-US" dirty="0" smtClean="0"/>
              <a:t>199 infected Cisco routers (via </a:t>
            </a:r>
            <a:r>
              <a:rPr lang="en-US" dirty="0" err="1" smtClean="0"/>
              <a:t>shadowserver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Compromised due to default </a:t>
            </a:r>
            <a:r>
              <a:rPr lang="en-US" dirty="0" err="1" smtClean="0"/>
              <a:t>ssh</a:t>
            </a:r>
            <a:r>
              <a:rPr lang="en-US" dirty="0" smtClean="0"/>
              <a:t> credentials</a:t>
            </a:r>
          </a:p>
          <a:p>
            <a:endParaRPr lang="en-US" dirty="0"/>
          </a:p>
          <a:p>
            <a:r>
              <a:rPr lang="en-US" dirty="0" smtClean="0"/>
              <a:t>Our attack could dwarf this number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Synful</a:t>
            </a:r>
            <a:r>
              <a:rPr lang="en-US" dirty="0" smtClean="0"/>
              <a:t> Knock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81328"/>
            <a:ext cx="8991600" cy="4525963"/>
          </a:xfrm>
        </p:spPr>
        <p:txBody>
          <a:bodyPr/>
          <a:lstStyle/>
          <a:p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github.com/tdzmont/routerrux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demo  vid</a:t>
            </a:r>
          </a:p>
          <a:p>
            <a:endParaRPr lang="en-US" dirty="0"/>
          </a:p>
          <a:p>
            <a:r>
              <a:rPr lang="en-US" dirty="0" smtClean="0">
                <a:hlinkClick r:id="rId3"/>
              </a:rPr>
              <a:t>https://www.youtube.com/watch?v=qFrRi6uYhHw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94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https://www.owasp.org/index.php/Cross-Site_Request_Forgery_(CSRF</a:t>
            </a:r>
            <a:r>
              <a:rPr lang="en-US" dirty="0" smtClean="0">
                <a:hlinkClick r:id="rId2"/>
              </a:rPr>
              <a:t>)</a:t>
            </a:r>
          </a:p>
          <a:p>
            <a:endParaRPr lang="en-US" dirty="0" smtClean="0">
              <a:hlinkClick r:id="rId2"/>
            </a:endParaRPr>
          </a:p>
          <a:p>
            <a:r>
              <a:rPr lang="en-US" dirty="0">
                <a:hlinkClick r:id="rId2"/>
              </a:rPr>
              <a:t>https://en.wikipedia.org/wiki/Firmware</a:t>
            </a:r>
            <a:endParaRPr lang="en-US" dirty="0" smtClean="0">
              <a:hlinkClick r:id="rId2"/>
            </a:endParaRPr>
          </a:p>
          <a:p>
            <a:endParaRPr lang="en-US" dirty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arstechnica.com/security/2013/11/new-linux-worm-targets-routers-cameras-internet-of-things-devices/</a:t>
            </a:r>
            <a:endParaRPr lang="en-US" dirty="0"/>
          </a:p>
          <a:p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www.basemont.com/router_firmware_flashing_exploit_payload_concept</a:t>
            </a:r>
            <a:endParaRPr lang="en-US" dirty="0"/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malware.dontneedcoffee.com/2015/05/an-exploit-kit-dedicated-to-csrf.html</a:t>
            </a:r>
            <a:endParaRPr lang="en-US" dirty="0" smtClean="0"/>
          </a:p>
          <a:p>
            <a:endParaRPr lang="en-US" dirty="0" smtClean="0"/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19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hlinkClick r:id="rId2"/>
              </a:rPr>
              <a:t>https://dd-wrt.com/site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https://openwrt.org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commons.wikimedia.org/wiki/File:041111_magic_eye_1g_a.png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https://thehackerblog.com/sonar-a-framework-for-scanning-and-exploiting-internal-hosts-with-a-webpage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 smtClean="0">
              <a:hlinkClick r:id="rId6"/>
            </a:endParaRP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://www.metasploit.com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www.incapsula.com/blog/cctv-ddos-botnet-back-yard.html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5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software </a:t>
            </a:r>
            <a:r>
              <a:rPr lang="en-US" dirty="0"/>
              <a:t>that provides control, monitoring and data manipulation of engineered products and systems</a:t>
            </a:r>
            <a:r>
              <a:rPr lang="en-US" dirty="0" smtClean="0"/>
              <a:t>. (</a:t>
            </a:r>
            <a:r>
              <a:rPr lang="en-US" dirty="0" err="1" smtClean="0"/>
              <a:t>wikipedia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Modify prebuilt firmware</a:t>
            </a:r>
          </a:p>
          <a:p>
            <a:pPr marL="109728" indent="0">
              <a:buNone/>
            </a:pPr>
            <a:endParaRPr lang="en-US" dirty="0" smtClean="0"/>
          </a:p>
          <a:p>
            <a:pPr marL="109728" indent="0">
              <a:buNone/>
            </a:pPr>
            <a:r>
              <a:rPr lang="en-US" dirty="0"/>
              <a:t>	extract/modify/rebuild</a:t>
            </a:r>
          </a:p>
          <a:p>
            <a:endParaRPr lang="en-US" dirty="0" smtClean="0"/>
          </a:p>
          <a:p>
            <a:r>
              <a:rPr lang="en-US" dirty="0" smtClean="0"/>
              <a:t>Linux based firmware</a:t>
            </a:r>
          </a:p>
          <a:p>
            <a:pPr marL="109728" indent="0">
              <a:buNone/>
            </a:pPr>
            <a:endParaRPr lang="en-US" dirty="0" smtClean="0"/>
          </a:p>
          <a:p>
            <a:pPr marL="109728" indent="0">
              <a:buNone/>
            </a:pPr>
            <a:r>
              <a:rPr lang="en-US" dirty="0"/>
              <a:t>	</a:t>
            </a:r>
            <a:r>
              <a:rPr lang="en-US" dirty="0" smtClean="0"/>
              <a:t>DD-WRT</a:t>
            </a:r>
          </a:p>
          <a:p>
            <a:pPr marL="109728" indent="0">
              <a:buNone/>
            </a:pPr>
            <a:r>
              <a:rPr lang="en-US" dirty="0"/>
              <a:t>	</a:t>
            </a:r>
            <a:r>
              <a:rPr lang="en-US" dirty="0" err="1" smtClean="0"/>
              <a:t>OpenWRT</a:t>
            </a:r>
            <a:endParaRPr lang="en-US" dirty="0" smtClean="0"/>
          </a:p>
          <a:p>
            <a:pPr marL="109728" indent="0">
              <a:buNone/>
            </a:pPr>
            <a:r>
              <a:rPr lang="en-US" dirty="0"/>
              <a:t>	</a:t>
            </a:r>
            <a:r>
              <a:rPr lang="en-US" dirty="0" err="1" smtClean="0"/>
              <a:t>HyperWRT</a:t>
            </a:r>
            <a:r>
              <a:rPr lang="en-US" dirty="0" smtClean="0"/>
              <a:t>/Tomato</a:t>
            </a:r>
          </a:p>
          <a:p>
            <a:pPr marL="109728" indent="0">
              <a:buNone/>
            </a:pPr>
            <a:endParaRPr lang="en-US" dirty="0"/>
          </a:p>
          <a:p>
            <a:pPr marL="109728" indent="0">
              <a:buNone/>
            </a:pPr>
            <a:endParaRPr lang="en-US" dirty="0" smtClean="0"/>
          </a:p>
          <a:p>
            <a:pPr marL="109728" indent="0">
              <a:buNone/>
            </a:pPr>
            <a:endParaRPr lang="en-US" dirty="0"/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Firmware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30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hlinkClick r:id="rId2"/>
              </a:rPr>
              <a:t>https://www.fireeye.com/blog/threat-research/2015/09/synful_knock_-_</a:t>
            </a:r>
            <a:r>
              <a:rPr lang="en-US" dirty="0" smtClean="0">
                <a:hlinkClick r:id="rId2"/>
              </a:rPr>
              <a:t>acis.html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blog.malwaremustdie.org/2015/06/the-elf-chinaz-reloaded.html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shadow-file.blogspot.co.uk/2015/10/abandoned-part-13.html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www.ibtimes.co.uk/linux-wifatch-routers-hacked-by-white-hat-virus-that-makes-them-more-secure-against-malware-1522214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>
                <a:hlinkClick r:id="rId6"/>
              </a:rPr>
              <a:t>http://blog.shadowserver.org/2015/09/21/synful-knock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Website containing multiple exploits for a target</a:t>
            </a:r>
          </a:p>
          <a:p>
            <a:endParaRPr lang="en-US" dirty="0"/>
          </a:p>
          <a:p>
            <a:r>
              <a:rPr lang="en-US" dirty="0" smtClean="0"/>
              <a:t>EK commonly uses programming logic to deliver appropriate exploits</a:t>
            </a:r>
          </a:p>
          <a:p>
            <a:endParaRPr lang="en-US" dirty="0"/>
          </a:p>
          <a:p>
            <a:r>
              <a:rPr lang="en-US" dirty="0" smtClean="0"/>
              <a:t>Delivers malware of operators choice</a:t>
            </a:r>
          </a:p>
          <a:p>
            <a:endParaRPr lang="en-US" dirty="0"/>
          </a:p>
          <a:p>
            <a:r>
              <a:rPr lang="en-US" dirty="0" smtClean="0"/>
              <a:t>Served via ad networks or compromised sites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an Exploit Kit?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43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Forces user to perform unwanted actions against a web application</a:t>
            </a:r>
          </a:p>
          <a:p>
            <a:endParaRPr lang="en-US" dirty="0"/>
          </a:p>
          <a:p>
            <a:r>
              <a:rPr lang="en-US" dirty="0" smtClean="0"/>
              <a:t>Stored Sessions</a:t>
            </a:r>
          </a:p>
          <a:p>
            <a:endParaRPr lang="en-US" dirty="0"/>
          </a:p>
          <a:p>
            <a:r>
              <a:rPr lang="en-US" dirty="0" smtClean="0"/>
              <a:t>Provided Authentication</a:t>
            </a:r>
          </a:p>
          <a:p>
            <a:pPr lvl="1"/>
            <a:r>
              <a:rPr lang="en-US" dirty="0" smtClean="0">
                <a:hlinkClick r:id="rId2"/>
              </a:rPr>
              <a:t>hxxp://user:pass@example.com/do.stuff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Exploited for at least 15 years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Cross</a:t>
            </a:r>
            <a:r>
              <a:rPr lang="en-US" b="0" dirty="0">
                <a:effectLst/>
              </a:rPr>
              <a:t>-</a:t>
            </a:r>
            <a:r>
              <a:rPr lang="en-US" dirty="0">
                <a:effectLst/>
              </a:rPr>
              <a:t>site request </a:t>
            </a:r>
            <a:r>
              <a:rPr lang="en-US" dirty="0" smtClean="0">
                <a:effectLst/>
              </a:rPr>
              <a:t>forgery (CSRF)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7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CSRF Tokens</a:t>
            </a:r>
          </a:p>
          <a:p>
            <a:endParaRPr lang="en-US" dirty="0"/>
          </a:p>
          <a:p>
            <a:r>
              <a:rPr lang="en-US" dirty="0"/>
              <a:t>Challenge Response (re-</a:t>
            </a:r>
            <a:r>
              <a:rPr lang="en-US" dirty="0" err="1"/>
              <a:t>auth</a:t>
            </a:r>
            <a:r>
              <a:rPr lang="en-US" dirty="0"/>
              <a:t>)</a:t>
            </a:r>
          </a:p>
          <a:p>
            <a:pPr marL="109728" indent="0">
              <a:buNone/>
            </a:pPr>
            <a:endParaRPr lang="en-US" dirty="0"/>
          </a:p>
          <a:p>
            <a:r>
              <a:rPr lang="en-US" dirty="0" smtClean="0"/>
              <a:t>Check Origin Header</a:t>
            </a:r>
          </a:p>
          <a:p>
            <a:endParaRPr lang="en-US" dirty="0"/>
          </a:p>
          <a:p>
            <a:r>
              <a:rPr lang="en-US" dirty="0" smtClean="0"/>
              <a:t>Check </a:t>
            </a:r>
            <a:r>
              <a:rPr lang="en-US" dirty="0" err="1" smtClean="0"/>
              <a:t>Referer</a:t>
            </a:r>
            <a:r>
              <a:rPr lang="en-US" dirty="0" smtClean="0"/>
              <a:t> Header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CSRF mitigations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00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26756</TotalTime>
  <Words>1296</Words>
  <Application>Microsoft Office PowerPoint</Application>
  <PresentationFormat>On-screen Show (4:3)</PresentationFormat>
  <Paragraphs>380</Paragraphs>
  <Slides>60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Concourse</vt:lpstr>
      <vt:lpstr>PowerPoint Presentation</vt:lpstr>
      <vt:lpstr>What is this about?</vt:lpstr>
      <vt:lpstr>Who am I?</vt:lpstr>
      <vt:lpstr>Idea… December 2010</vt:lpstr>
      <vt:lpstr>Idea</vt:lpstr>
      <vt:lpstr>Firmware</vt:lpstr>
      <vt:lpstr>What’s an Exploit Kit?</vt:lpstr>
      <vt:lpstr>Cross-site request forgery (CSRF)</vt:lpstr>
      <vt:lpstr>CSRF mitigations </vt:lpstr>
      <vt:lpstr>Lose track of things </vt:lpstr>
      <vt:lpstr>Three years later…November 2013</vt:lpstr>
      <vt:lpstr>Give up…</vt:lpstr>
      <vt:lpstr>A bit later… May 2015</vt:lpstr>
      <vt:lpstr>Code Inspection</vt:lpstr>
      <vt:lpstr>Fine.</vt:lpstr>
      <vt:lpstr>Let’s check the network..</vt:lpstr>
      <vt:lpstr>This is perfect! </vt:lpstr>
      <vt:lpstr>Let’s make bad decisions! </vt:lpstr>
      <vt:lpstr>Thanks TP-Link…</vt:lpstr>
      <vt:lpstr>Fake It </vt:lpstr>
      <vt:lpstr>The Noob Test</vt:lpstr>
      <vt:lpstr>Just might pull this off..</vt:lpstr>
      <vt:lpstr>Boldly forging ahead</vt:lpstr>
      <vt:lpstr>Whoops</vt:lpstr>
      <vt:lpstr>Sidebar</vt:lpstr>
      <vt:lpstr>OpenWRT to the rescue</vt:lpstr>
      <vt:lpstr>Looks legit</vt:lpstr>
      <vt:lpstr>Looks legit</vt:lpstr>
      <vt:lpstr>Looks legit</vt:lpstr>
      <vt:lpstr>Warez</vt:lpstr>
      <vt:lpstr>Backdoors! </vt:lpstr>
      <vt:lpstr>The story so far </vt:lpstr>
      <vt:lpstr>Let’s fingerprint </vt:lpstr>
      <vt:lpstr>Urghhh</vt:lpstr>
      <vt:lpstr>Flip it…</vt:lpstr>
      <vt:lpstr>And I’m sunk</vt:lpstr>
      <vt:lpstr>A couple of months go by</vt:lpstr>
      <vt:lpstr>Sonar.js</vt:lpstr>
      <vt:lpstr>Linksys!</vt:lpstr>
      <vt:lpstr>Excellent Security Measures</vt:lpstr>
      <vt:lpstr>It’s fine its only js</vt:lpstr>
      <vt:lpstr>Create Metasploit module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Better late than never</vt:lpstr>
      <vt:lpstr>Mitigations</vt:lpstr>
      <vt:lpstr>Improvements </vt:lpstr>
      <vt:lpstr>Improvements</vt:lpstr>
      <vt:lpstr>Other Vectors</vt:lpstr>
      <vt:lpstr>Synful Knock</vt:lpstr>
      <vt:lpstr>Docs</vt:lpstr>
      <vt:lpstr>References</vt:lpstr>
      <vt:lpstr>References</vt:lpstr>
      <vt:lpstr>References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Late Than Never - RouterRux - A Router Exploit Kit</dc:title>
  <dc:creator>tdz</dc:creator>
  <cp:lastModifiedBy>tdz</cp:lastModifiedBy>
  <cp:revision>132</cp:revision>
  <dcterms:created xsi:type="dcterms:W3CDTF">2006-08-16T00:00:00Z</dcterms:created>
  <dcterms:modified xsi:type="dcterms:W3CDTF">2015-10-29T11:32:50Z</dcterms:modified>
</cp:coreProperties>
</file>

<file path=docProps/thumbnail.jpeg>
</file>